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19" r:id="rId32"/>
    <p:sldId id="320" r:id="rId33"/>
    <p:sldId id="285" r:id="rId34"/>
    <p:sldId id="324" r:id="rId35"/>
    <p:sldId id="286" r:id="rId36"/>
    <p:sldId id="325" r:id="rId37"/>
    <p:sldId id="287" r:id="rId38"/>
    <p:sldId id="288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22" r:id="rId49"/>
    <p:sldId id="327" r:id="rId50"/>
    <p:sldId id="27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200244" y="2234917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SOFTWARE PROJECT </a:t>
              </a:r>
              <a:endParaRPr lang="en-US" altLang="en-US" sz="1500" b="1" dirty="0" smtClean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	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LIFE CYCLE</a:t>
              </a:r>
              <a:endParaRPr lang="en-US" altLang="en-US" sz="1500" dirty="0"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72746" y="312964"/>
            <a:ext cx="3930650" cy="857250"/>
            <a:chOff x="2111702" y="3142598"/>
            <a:chExt cx="3929770" cy="857522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88786" y="3374109"/>
              <a:ext cx="2608889" cy="32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PROJECT 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36927" y="551755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9895" y="3135215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01776" y="3126019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1" y="1675966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18" y="1779916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5210" y="539039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87" y="3710272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43" y="3850903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3 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Once a week</a:t>
            </a: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49" y="167515"/>
            <a:ext cx="7738232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1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1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1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1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70125" y="1817827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1487" y="1327262"/>
            <a:ext cx="3032459" cy="5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8953" y="181151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WEATHER FORECAST</a:t>
            </a:r>
          </a:p>
        </p:txBody>
      </p:sp>
      <p:pic>
        <p:nvPicPr>
          <p:cNvPr id="15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6841" y="1424100"/>
            <a:ext cx="2945151" cy="5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8998" y="1885114"/>
            <a:ext cx="4589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SYNCHRONIZE </a:t>
            </a:r>
            <a:r>
              <a:rPr lang="en-US" sz="4000" b="1" dirty="0" smtClean="0">
                <a:solidFill>
                  <a:schemeClr val="accent5"/>
                </a:solidFill>
              </a:rPr>
              <a:t>NODE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6" name="synchrono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6253" y="1518060"/>
            <a:ext cx="2925135" cy="52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776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LESSION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LEARNED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102095" y="2887663"/>
            <a:ext cx="1267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5" name="set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7589" y="1303868"/>
            <a:ext cx="2938461" cy="5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1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8525" y="1295400"/>
            <a:ext cx="3057525" cy="5435599"/>
          </a:xfrm>
          <a:prstGeom prst="rect">
            <a:avLst/>
          </a:prstGeom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5189838"/>
            <a:ext cx="2687595" cy="147418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15310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List of Hardware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9470651" y="4114521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6092" y="5968879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</a:t>
            </a:r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94212" y="4194719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05699" y="595542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48" y="4613678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09" y="2770225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953" y="4649850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69" y="2770225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8440" y="415265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Adapter </a:t>
            </a:r>
            <a:r>
              <a:rPr lang="en-US" sz="1600" dirty="0" smtClean="0">
                <a:solidFill>
                  <a:schemeClr val="bg1"/>
                </a:solidFill>
              </a:rPr>
              <a:t>AC to DC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98" y="2493522"/>
            <a:ext cx="1785677" cy="1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296803"/>
            <a:ext cx="6339715" cy="63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6" y="404977"/>
            <a:ext cx="8112124" cy="110462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25004" y="1561990"/>
            <a:ext cx="11462196" cy="5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8" y="68285"/>
            <a:ext cx="4234815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78" y="68285"/>
            <a:ext cx="3928579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130"/>
            <a:ext cx="5300870" cy="5300870"/>
          </a:xfrm>
          <a:prstGeom prst="rect">
            <a:avLst/>
          </a:prstGeom>
        </p:spPr>
      </p:pic>
      <p:sp>
        <p:nvSpPr>
          <p:cNvPr id="15" name="Freeform 11"/>
          <p:cNvSpPr>
            <a:spLocks/>
          </p:cNvSpPr>
          <p:nvPr/>
        </p:nvSpPr>
        <p:spPr bwMode="auto">
          <a:xfrm rot="9900000">
            <a:off x="3806522" y="-508382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525364" y="269922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1485236"/>
            <a:ext cx="2448385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8" y="1485236"/>
            <a:ext cx="2448384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4109293"/>
            <a:ext cx="2448385" cy="229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9" y="4104470"/>
            <a:ext cx="2448384" cy="2302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395840"/>
            <a:ext cx="3921695" cy="2599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6702"/>
            <a:ext cx="4331060" cy="879747"/>
            <a:chOff x="8309546" y="1506578"/>
            <a:chExt cx="4330826" cy="879071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8" y="1506578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175690" y="3747493"/>
            <a:ext cx="3936057" cy="672299"/>
            <a:chOff x="7229461" y="2142119"/>
            <a:chExt cx="3935844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229461" y="2445153"/>
              <a:ext cx="1728265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ADVANTAGES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754" y="189219"/>
            <a:ext cx="3930650" cy="874895"/>
            <a:chOff x="2111702" y="3124947"/>
            <a:chExt cx="3929770" cy="875173"/>
          </a:xfrm>
        </p:grpSpPr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2303100" y="3124947"/>
              <a:ext cx="2608889" cy="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TEST ENVIRONMENT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35242" y="229092"/>
            <a:ext cx="693737" cy="801688"/>
            <a:chOff x="1186142" y="3165693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0" y="1726419"/>
            <a:ext cx="11342570" cy="2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" y="1690687"/>
            <a:ext cx="11049408" cy="421681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39825" y="179388"/>
            <a:ext cx="3930650" cy="857250"/>
            <a:chOff x="2111702" y="4199212"/>
            <a:chExt cx="3929770" cy="857522"/>
          </a:xfrm>
        </p:grpSpPr>
        <p:sp>
          <p:nvSpPr>
            <p:cNvPr id="6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0"/>
            <p:cNvSpPr>
              <a:spLocks noChangeArrowheads="1"/>
            </p:cNvSpPr>
            <p:nvPr/>
          </p:nvSpPr>
          <p:spPr bwMode="auto">
            <a:xfrm>
              <a:off x="2288786" y="4355349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CASE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4313" y="201613"/>
            <a:ext cx="693737" cy="800100"/>
            <a:chOff x="1186142" y="4220948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7" y="1395663"/>
            <a:ext cx="3324225" cy="5161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395663"/>
            <a:ext cx="3176085" cy="516154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273858"/>
            <a:ext cx="10961615" cy="49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49" y="1146321"/>
            <a:ext cx="8110284" cy="5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3" y="1273859"/>
            <a:ext cx="7748379" cy="5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35" y="1377866"/>
            <a:ext cx="3244265" cy="5225451"/>
          </a:xfrm>
          <a:prstGeom prst="rect">
            <a:avLst/>
          </a:prstGeom>
        </p:spPr>
      </p:pic>
      <p:pic>
        <p:nvPicPr>
          <p:cNvPr id="19" name="Picture 4" descr="https://scontent.fhan2-3.fna.fbcdn.net/v/t34.0-12/21040804_807489596092335_23776250_n.jpg?oh=133c0b8166780bdf89ab19654fbdc7af&amp;oe=599EBA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60" y="1377866"/>
            <a:ext cx="3538365" cy="5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6"/>
            <a:ext cx="11733616" cy="4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Lesson Learned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4" y="340845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</a:t>
            </a:r>
            <a:r>
              <a:rPr lang="en-US" sz="2000" dirty="0" smtClean="0">
                <a:latin typeface="Lato" panose="020F0502020204030203" pitchFamily="34" charset="0"/>
              </a:rPr>
              <a:t>a </a:t>
            </a:r>
            <a:r>
              <a:rPr lang="en-US" sz="2000" dirty="0" smtClean="0">
                <a:latin typeface="Lato" panose="020F0502020204030203" pitchFamily="34" charset="0"/>
              </a:rPr>
              <a:t>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7363" y="3410694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3" y="415495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4154959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ADVANTAGES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462" y="3126088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960" y="3094840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iOS or Window phone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2995</TotalTime>
  <Words>632</Words>
  <Application>Microsoft Office PowerPoint</Application>
  <PresentationFormat>Widescreen</PresentationFormat>
  <Paragraphs>298</Paragraphs>
  <Slides>50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388</cp:revision>
  <dcterms:created xsi:type="dcterms:W3CDTF">2017-08-15T07:26:22Z</dcterms:created>
  <dcterms:modified xsi:type="dcterms:W3CDTF">2017-08-23T10:18:21Z</dcterms:modified>
</cp:coreProperties>
</file>